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02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A12792-1E73-41D0-A69F-CDCA2B6988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2A76EA6-1AA9-4EB8-B62A-B2B7011F07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03B9B5A-A305-47F8-AB39-7AE0A06B5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4FC7-2BA5-4B99-BC22-C52B3F525371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D27842-DC6A-4684-9279-CDA6A763E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899423F-C418-4675-844B-D151191EC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D57B0-7A9E-4370-99A9-299A9E4A4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840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A34A13-797E-468C-BA32-B5A92C1EB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9728273-392D-4868-8027-48B24AE618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F4DDDF-0BFB-4C72-8A10-C0C48C5CB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4FC7-2BA5-4B99-BC22-C52B3F525371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ED6EC1E-CE06-4DFF-BC53-8148C1923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49E523B-EC64-486D-B393-78B6C7BA9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D57B0-7A9E-4370-99A9-299A9E4A4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03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28AB540-5422-40F0-B037-0A4DB4F6BD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34C0B0F-49EE-4AF1-A1A4-4CEECB6BC3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F1152B3-7BCE-4D0F-9750-4507187A0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4FC7-2BA5-4B99-BC22-C52B3F525371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35AB308-C3C0-4B72-9D24-30170E72A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7DC4883-60A9-49C6-A5B5-C9D92E03A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D57B0-7A9E-4370-99A9-299A9E4A4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84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8E35DD-BA41-4EC2-ACD4-BBF0BEC42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E3C8C2-43F5-4F03-81E9-0944648DF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78C1BA1-9316-4B58-906A-172D004B8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4FC7-2BA5-4B99-BC22-C52B3F525371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5678D7B-9FAA-4DFC-9EF4-8FF39E1C3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FD9703D-AF4E-4471-96C4-4230867FC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D57B0-7A9E-4370-99A9-299A9E4A4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13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84FBF2-B6B4-42F4-964E-F51D05717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5A419E7-E97C-4C34-A05A-E45E0559E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386B360-2C5D-4240-AB1B-5A5A628B8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4FC7-2BA5-4B99-BC22-C52B3F525371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1B46833-5542-48E4-99B3-8151082D4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E248E64-006C-4BF8-AEFF-940E6B326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D57B0-7A9E-4370-99A9-299A9E4A4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810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C1F03E-A40C-46A8-A857-C914B919A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85EF15-D3E6-4CF9-9BB7-9A04FC7AE8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307F4AC-690C-4BF1-9354-D07142F836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4864090-B25B-4DA2-A760-F5FD14257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4FC7-2BA5-4B99-BC22-C52B3F525371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A7076EB-9E53-4CE2-806D-F7638047C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616D840-4F02-403B-9E5B-A9EACBDC2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D57B0-7A9E-4370-99A9-299A9E4A4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62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F550D8-E8E5-4B5B-A85D-7336C7DEA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3F24D7B-2A59-4B51-82DE-F0E2A9EF3C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F1EA49E-D400-4931-B15C-EEF31E5E2A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8D029DF-E13C-4213-AD5B-4F239F1194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163CC94-C379-44C9-8587-AEC9CDDD85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36C8FCB-536A-4187-865B-19B864BC1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4FC7-2BA5-4B99-BC22-C52B3F525371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FCEFCD5-6EB6-4837-A2DE-9887C30E5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3A3E489-6BCD-4A98-BA11-1B9FE703C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D57B0-7A9E-4370-99A9-299A9E4A4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865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F9738C-B3FD-4BB9-AC9D-D5F721E5D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03D3611-9534-4756-BA38-AF2776DEA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4FC7-2BA5-4B99-BC22-C52B3F525371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082FC15-D6DB-43CC-A9D9-EC2BE2F93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0700C2D-DC49-4CA2-AA9F-71448EC43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D57B0-7A9E-4370-99A9-299A9E4A4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453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8332115-E964-455B-B24A-EA4883BC8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4FC7-2BA5-4B99-BC22-C52B3F525371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4EA5AD4-55AE-42D4-BF52-65E12A508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2F0FA84-3415-4181-9D47-CA0B7CA28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D57B0-7A9E-4370-99A9-299A9E4A4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60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6A546F-0F82-49F7-874E-F3605A758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AA9423-FBAE-4B65-B681-D4CBBC4A8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04F8F37-A9A0-4E4F-8482-61EE50A0A5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E6A438E-3161-4DA0-A92F-6A880B08B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4FC7-2BA5-4B99-BC22-C52B3F525371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4B05C11-2974-4A5E-AF1F-F0F685A54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1DFEC0F-CA63-4695-834A-AE3428627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D57B0-7A9E-4370-99A9-299A9E4A4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23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EDAA37-5FA1-4944-B9B0-F338BEA37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DB93848-5172-4786-BFF0-CA4E3A22C0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521B73A-1601-463F-B37D-8BA35CC604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99F1EE1-8E4D-4EA2-831C-801B89E7A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4FC7-2BA5-4B99-BC22-C52B3F525371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2B05274-9504-49A7-ADD3-5CB4B39E5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4EB8A53-F177-452F-836B-E93DC44AA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D57B0-7A9E-4370-99A9-299A9E4A4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85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D0AEA48-FB74-4691-BC12-3A1E10768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B17D978-804E-4D01-A1A9-C71A9E906B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5554642-6CD7-4F21-B7DD-F46E22C33C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D4FC7-2BA5-4B99-BC22-C52B3F525371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9A467F5-9385-4A7C-A264-7D65377EA6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76C7467-8220-4AC7-A4E6-C095EF3CA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D57B0-7A9E-4370-99A9-299A9E4A4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11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>
            <a:spLocks noChangeAspect="1"/>
          </p:cNvSpPr>
          <p:nvPr/>
        </p:nvSpPr>
        <p:spPr>
          <a:xfrm>
            <a:off x="2241183" y="149423"/>
            <a:ext cx="4355996" cy="4355996"/>
          </a:xfrm>
          <a:prstGeom prst="ellipse">
            <a:avLst/>
          </a:prstGeom>
          <a:solidFill>
            <a:schemeClr val="accent2"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LABS</a:t>
            </a:r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5112866" y="62765"/>
            <a:ext cx="4355996" cy="4355996"/>
          </a:xfrm>
          <a:prstGeom prst="ellipse">
            <a:avLst/>
          </a:prstGeom>
          <a:solidFill>
            <a:srgbClr val="00B050">
              <a:alpha val="4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0000"/>
                </a:solidFill>
              </a:rPr>
              <a:t>COMPETITION</a:t>
            </a: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3798048" y="2423463"/>
            <a:ext cx="4355996" cy="4355996"/>
          </a:xfrm>
          <a:prstGeom prst="ellipse">
            <a:avLst/>
          </a:prstGeom>
          <a:solidFill>
            <a:schemeClr val="accent5">
              <a:lumMod val="50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000000"/>
                </a:solidFill>
              </a:rPr>
              <a:t>LECTURES</a:t>
            </a:r>
          </a:p>
        </p:txBody>
      </p:sp>
    </p:spTree>
    <p:extLst>
      <p:ext uri="{BB962C8B-B14F-4D97-AF65-F5344CB8AC3E}">
        <p14:creationId xmlns:p14="http://schemas.microsoft.com/office/powerpoint/2010/main" val="933659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>
            <a:spLocks noChangeAspect="1"/>
          </p:cNvSpPr>
          <p:nvPr/>
        </p:nvSpPr>
        <p:spPr>
          <a:xfrm>
            <a:off x="5269286" y="0"/>
            <a:ext cx="4355996" cy="4355996"/>
          </a:xfrm>
          <a:prstGeom prst="ellipse">
            <a:avLst/>
          </a:prstGeom>
          <a:solidFill>
            <a:srgbClr val="00B050">
              <a:alpha val="4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1478074" y="92979"/>
            <a:ext cx="4355996" cy="4355996"/>
          </a:xfrm>
          <a:prstGeom prst="ellipse">
            <a:avLst/>
          </a:prstGeom>
          <a:solidFill>
            <a:schemeClr val="accent2"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3373680" y="2502004"/>
            <a:ext cx="4355996" cy="4355996"/>
          </a:xfrm>
          <a:prstGeom prst="ellipse">
            <a:avLst/>
          </a:prstGeom>
          <a:solidFill>
            <a:schemeClr val="accent5">
              <a:lumMod val="50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5BAC2FD-C21B-4E3F-AD18-24ACD4A48B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9626" y="3191196"/>
            <a:ext cx="3684104" cy="3175737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Lecture (circuit, systems and control theory)</a:t>
            </a:r>
            <a:endParaRPr lang="en-US" sz="2800" dirty="0"/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Circuits 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Data acquisition/PWM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Time response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Frequency response/filters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Transfer Function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Statistics (mean, SD, t-test)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DC Motors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Power control (MOSFET)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Feedback and feedforward control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5AE64FF4-3697-4F7D-886F-54891390B525}"/>
              </a:ext>
            </a:extLst>
          </p:cNvPr>
          <p:cNvSpPr txBox="1">
            <a:spLocks/>
          </p:cNvSpPr>
          <p:nvPr/>
        </p:nvSpPr>
        <p:spPr>
          <a:xfrm>
            <a:off x="5828734" y="879322"/>
            <a:ext cx="3684104" cy="248230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Competition (robotics)</a:t>
            </a:r>
            <a:endParaRPr lang="en-US" sz="2800" dirty="0"/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100" dirty="0"/>
              <a:t>Vehicle steering and propulsion design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100" dirty="0"/>
              <a:t>Vehicle simulation (impulse response) 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100" dirty="0"/>
              <a:t>Components – magnetometer, servomotor, solenoid valve, pneumatic cylinder</a:t>
            </a:r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100" dirty="0"/>
              <a:t>3D printing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2000" dirty="0"/>
          </a:p>
          <a:p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A600C6ED-1BFE-438C-A3FF-3E14B26E13C0}"/>
              </a:ext>
            </a:extLst>
          </p:cNvPr>
          <p:cNvSpPr txBox="1">
            <a:spLocks/>
          </p:cNvSpPr>
          <p:nvPr/>
        </p:nvSpPr>
        <p:spPr>
          <a:xfrm>
            <a:off x="2037522" y="1028539"/>
            <a:ext cx="3684104" cy="216265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/>
              <a:t>Lab (skills and equipment)</a:t>
            </a:r>
          </a:p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Oscilloscope</a:t>
            </a:r>
          </a:p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</a:rPr>
              <a:t>Breadboard</a:t>
            </a:r>
            <a:endParaRPr lang="en-US" sz="2000" dirty="0">
              <a:solidFill>
                <a:prstClr val="black"/>
              </a:solidFill>
            </a:endParaRPr>
          </a:p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Soldering</a:t>
            </a:r>
          </a:p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Arduino coding</a:t>
            </a:r>
          </a:p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Debugging</a:t>
            </a:r>
          </a:p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Data </a:t>
            </a:r>
            <a:r>
              <a:rPr lang="en-US" sz="2000" dirty="0" smtClean="0">
                <a:solidFill>
                  <a:prstClr val="black"/>
                </a:solidFill>
              </a:rPr>
              <a:t>acquisition, analysis, </a:t>
            </a:r>
            <a:r>
              <a:rPr lang="en-US" sz="2000" dirty="0">
                <a:solidFill>
                  <a:prstClr val="black"/>
                </a:solidFill>
              </a:rPr>
              <a:t>and presentation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382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87</Words>
  <Application>Microsoft Office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Reinkensmeyer</dc:creator>
  <cp:lastModifiedBy>David Reinkensmeyer</cp:lastModifiedBy>
  <cp:revision>5</cp:revision>
  <dcterms:created xsi:type="dcterms:W3CDTF">2018-05-09T20:41:04Z</dcterms:created>
  <dcterms:modified xsi:type="dcterms:W3CDTF">2018-05-09T21:16:25Z</dcterms:modified>
</cp:coreProperties>
</file>